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8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56C-3E87-4731-A123-131F4869A02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10556C-3E87-4731-A123-131F4869A020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2113AF-BECB-42C8-B2BE-5305F94C78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0277"/>
            <a:ext cx="83820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Small Business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869830"/>
            <a:ext cx="8991600" cy="4953000"/>
          </a:xfrm>
        </p:spPr>
        <p:txBody>
          <a:bodyPr>
            <a:noAutofit/>
          </a:bodyPr>
          <a:lstStyle/>
          <a:p>
            <a:pPr marL="457200" indent="-457200"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Our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Small Business VP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Hillary Boyce, is an indispensable Chapter Officer – this has become a </a:t>
            </a:r>
            <a:r>
              <a:rPr lang="en-US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key role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within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HR BOD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“Small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Business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the Spotlight”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at each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Monthly Luncheon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Small Business focus at Industry Days (Aug ‘18 and Mar ‘19 events)</a:t>
            </a:r>
          </a:p>
          <a:p>
            <a:pPr marL="457200" indent="-457200"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Quarterly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Small Business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Networking Workshops</a:t>
            </a: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Hosted after-hours by a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local Small Business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 a rotating basis</a:t>
            </a: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Large Businesses are also invited</a:t>
            </a:r>
          </a:p>
          <a:p>
            <a:pPr marL="914400" lvl="1" indent="-457200">
              <a:spcBef>
                <a:spcPts val="3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Workshop functions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include: 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371600" lvl="2" indent="-4572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Opening remarks about AFCEA organization, goals, and mission</a:t>
            </a:r>
          </a:p>
          <a:p>
            <a:pPr marL="1371600" lvl="2" indent="-4572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Presentations from Government Small Business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Offices,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local Economic Councils, and Small Business affinity groups (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PTAC/VBOC)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371600" lvl="2" indent="-4572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Speed-networking/Matchmaking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371600" lvl="2" indent="-4572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Capabilities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sharing for potential teaming</a:t>
            </a:r>
          </a:p>
          <a:p>
            <a:pPr marL="1371600" lvl="2" indent="-4572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Participants provide a “two-minute commercial”/elevator pitch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353"/>
            <a:ext cx="9144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48600" y="0"/>
            <a:ext cx="1130300" cy="105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8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0277"/>
            <a:ext cx="76962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/>
              <a:t>Small </a:t>
            </a:r>
            <a:r>
              <a:rPr lang="en-US" dirty="0" smtClean="0"/>
              <a:t>Business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905000"/>
            <a:ext cx="8969326" cy="48768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These workshops have had enthusiastic participation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60+ attendees at our Feb 27</a:t>
            </a:r>
            <a:r>
              <a:rPr lang="en-US" sz="26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event</a:t>
            </a:r>
          </a:p>
          <a:p>
            <a:pPr marL="914400" lvl="1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good combination of start-ups and experienced firms</a:t>
            </a:r>
          </a:p>
          <a:p>
            <a:pPr marL="914400" lvl="1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Chapter Small Business VP facilitates/emcees the event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Treat as a </a:t>
            </a: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recruiting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opportunity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as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with every Chapter event</a:t>
            </a:r>
          </a:p>
          <a:p>
            <a:pPr marL="914400" lvl="1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gained one new Small Business Sponsor </a:t>
            </a: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Also enrolled several new individual memberships 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 offshoot of these events will be our Chapter’s first-ever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Career Fair </a:t>
            </a:r>
          </a:p>
          <a:p>
            <a:pPr marL="914400" lvl="1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Scheduled for May 17</a:t>
            </a:r>
            <a:r>
              <a:rPr lang="en-US" sz="26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914400" lvl="1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Focus on recent college grads, transitioning military, and Veterans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Matchmaking of job seekers with local member/sponsor companies </a:t>
            </a:r>
          </a:p>
          <a:p>
            <a:pPr marL="914400" lvl="1" indent="-4572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Cross-committee participation with Membership, SB, YAC, etc.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353"/>
            <a:ext cx="9144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48600" y="0"/>
            <a:ext cx="1130300" cy="105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4871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817</TotalTime>
  <Words>226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Small Business Initiatives</vt:lpstr>
      <vt:lpstr>Small Business -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AFCEA Hampton Roads Chapter  Awards Program</dc:title>
  <dc:creator>Neil R Bourassa</dc:creator>
  <cp:lastModifiedBy>Neil R Bourassa</cp:lastModifiedBy>
  <cp:revision>42</cp:revision>
  <dcterms:created xsi:type="dcterms:W3CDTF">2018-12-13T21:12:54Z</dcterms:created>
  <dcterms:modified xsi:type="dcterms:W3CDTF">2019-04-16T21:06:27Z</dcterms:modified>
</cp:coreProperties>
</file>